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9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0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213E4219-B4A8-4771-93AD-DC7C2DDC3276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55F28F8-6B24-4C19-B42A-2E468A0FDF6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quickly through the seven modules, naming each in one phrase. Ask learners to silently pick the module that changed how they think about work the most.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3C73FEB-3838-4211-B304-8897FA5B72A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think back to who they were before Module 1 versus now. Frame reflection as evidence-gathering for their own growth.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07E429-42CF-42D9-9D16-C5BFDE705A6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Encourage specificity — naming a still-developing competency isn't a weakness, it's the self-awareness this program has been building.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FCC6EF3-71C9-46BE-9486-CD8FBD9DBEB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specific and honest this sample is.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8B5DAA-40F4-46BA-9E6D-006838EA282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Have learners pair up and share just one of their four answers aloud. Transition: reflection identifies growth; commitments turn it into habits.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6D8016B-EDB2-40AF-877A-FD72CE66271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how many past resolutions faded because they were too vague to act on. Frame commitments as specific and tied to program skills.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29F1A4-5977-4AD0-A15D-AC2D92357E4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Each commitment area maps directly to a module. Stress each commitment should be a specific action, not a general aspiration.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5900F5-6B21-404A-B34E-F4DEE9859B2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Each sample commitment is something a supervisor could actually observe.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366AABD-B68A-4390-A8CE-8A87F42FB15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a few learners to share their hardest commitment. Transition: commitments describe daily habits; next is a longer-term destination.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6D8D9D1-C555-4ADC-A184-BE2CA6CE83F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Remind learners that finishing this program is a real milestone, but the goal was always readiness for what comes next.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D80D555-0835-4605-A39B-F2CB9EEC7DA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The first action should be achievable within days, not months. Pull directly from the Module 5 Career Pathway Map.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1057A5B-3DB9-4CF1-90EC-599C5788A28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small and immediate 'register this week' is compared to the full 12-month pathway.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F5A5FE-CD5B-4AA0-BF4D-270A2249863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commit out loud to their first action and target date. Transition: what happens after today, including certification.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34EEFE4-0B91-47D3-95DE-5D03C3DE249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Be transparent that finishing the workbook is real progress, but clarify your program's specific certification requirements here. Confirm each item with learners individually or as a group.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09EAEE1-E0D6-4FE3-B58F-FC6438E1E14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BD12E24-396A-4C4E-83E9-F1900574A71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5577840"/>
            <a:ext cx="12188520" cy="1279800"/>
          </a:xfrm>
          <a:prstGeom prst="rect">
            <a:avLst/>
          </a:prstGeom>
          <a:solidFill>
            <a:srgbClr val="0d1f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22960" y="2194560"/>
            <a:ext cx="82260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22960" y="14173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PROGRAM CAPSTONE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22960" y="2331720"/>
            <a:ext cx="10515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Final Reflection &amp; Certificate Readiness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822960" y="370332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“Learn. Practice. Demonstrate. Apply. Advance.”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822960" y="58064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Life Skills Curriculum — Program Capstone: Final Reflection &amp; Certificate Readiness.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Hexagon 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TextBox 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TextBox 1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01/16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Seven Modules, One Connected Skill Set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548640" y="1508760"/>
            <a:ext cx="11063880" cy="272448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48640" y="1508760"/>
            <a:ext cx="82080" cy="27244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Reliability and resilience built the foundation.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Communication, finances, and self-advocacy built stability.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Career readiness, digital skills, and execution built momentum.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Every skill connects to the ones before it.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02/16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Final Reflection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Looking Back Before Looking Forward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Skipping reflection wastes hard-won self-knowledge.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Naming your growth makes it usable, not just felt.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Honest reflection includes both strengths and gaps.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complete your Final Workforce Readiness Reflection.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03/16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Final Reflection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Four Reflection Prompts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Strengthened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competency you strengthened the most.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Still Improving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competency you still want to improve.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Feedback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situation you're now prepared for; useful feedback received.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04/16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Final Reflection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Reflection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Strengthened most: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Giving a clear 30-second status update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Still improving: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Staying calm during unexpected conflict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Useful feedback: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“Ask sooner, not after you're stuck.”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Take 5–10 minutes to complete your own Final Reflection.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05/16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Final Reflection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Growth is easiest to build on when it's named specifically.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still-developing skill is useful information, not a failure.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one piece of feedback you'll keep applying?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Share one reflection answer with a partner.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06/16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Readiness Commitments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From “I Learned This” to “I Will Do This”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Insight without a commitment tends to fade.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specific commitment is easier to keep than a vague intention.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Every module in this program taught one of these areas.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write your personal Workforce Readiness Commitments.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07/16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Readiness Commitments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One Commitment Per Program Area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Prepare &amp; Communicate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Modules 1 and 2 habits.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Handle &amp; Respond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Problem-solving and feedback habits.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Support &amp; Protect &amp; Advance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Team, safety/quality, and career habits.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08/16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Readiness Commitments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Commitments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Prepare by: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Laying out tools and clothes the night before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Communicate by: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Repeating instructions back before starting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Protect safety by: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Never skipping a quality verification step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all seven of your own commitments.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09/16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Readiness Commitments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specific commitment is far easier to keep.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Each commitment ties back to a real program skill.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commitment will be hardest to keep consistently?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Say one commitment out loud to the group.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10/16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My 12-Month Direction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This Program Was the Beginning, Not the Finish Line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built the habits; your career builds the trajectory.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defined direction prevents drifting after program completion.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This connects directly to Module 5's career advancement plan.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finalize your 12-month direction.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11/16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My 12-Month Direction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Pathway, Milestone, Date, First Action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Pathway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career or training pathway you're pursuing.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Milestone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Your next milestone and target date.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First Action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very first, immediate step.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12/16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My 12-Month Direction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 12-Month Direction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Pathway: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Solar installation apprenticeship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Next milestone: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OSHA 10 certification within 30 days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First 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Register for the certification course this week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Finalize your own 12-Month Direction using your Module 5 materials.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13/16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My 12-Month Direction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big pathway starts with one small, dated action.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Direction prevents drifting after the program ends.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your first action, and when will you take it?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Write your first action down somewhere you'll see it.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14/16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Certificate Readiness Checklist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6" name="Shape 1"/>
          <p:cNvSpPr/>
          <p:nvPr/>
        </p:nvSpPr>
        <p:spPr>
          <a:xfrm>
            <a:off x="548640" y="1508760"/>
            <a:ext cx="11063880" cy="277020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7" name="Shape 2"/>
          <p:cNvSpPr/>
          <p:nvPr/>
        </p:nvSpPr>
        <p:spPr>
          <a:xfrm>
            <a:off x="548640" y="1508760"/>
            <a:ext cx="82080" cy="277020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8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9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Required instruction hours or sessions attended.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0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1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Knowledge assessments completed and passed.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Performance demonstrations verified (module capstones).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Transfer activities and any final sign-off needed.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Program Capstone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8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9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0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2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15/16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 0"/>
          <p:cNvSpPr/>
          <p:nvPr/>
        </p:nvSpPr>
        <p:spPr>
          <a:xfrm>
            <a:off x="548640" y="2880360"/>
            <a:ext cx="11063880" cy="1005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Learn.  Practice.  Demonstrate.  Apply.  Advance.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1"/>
          <p:cNvSpPr/>
          <p:nvPr/>
        </p:nvSpPr>
        <p:spPr>
          <a:xfrm>
            <a:off x="5682960" y="2514600"/>
            <a:ext cx="822600" cy="63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19080" bIns="19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5" name="Text 2"/>
          <p:cNvSpPr/>
          <p:nvPr/>
        </p:nvSpPr>
        <p:spPr>
          <a:xfrm>
            <a:off x="548640" y="3977640"/>
            <a:ext cx="110638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4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Program Complete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Rectangle 4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7" name="Hexagon 5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8" name="TextBox 6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Rectangle 7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0" name="TextBox 8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CAPSTONE  •  16/16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2026-09-23T09:48:24Z</dcterms:created>
  <dc:creator>Journey Forward</dc:creator>
  <dc:description/>
  <dc:language>en-US</dc:language>
  <cp:lastModifiedBy>Journey Forward</cp:lastModifiedBy>
  <dcterms:modified xsi:type="dcterms:W3CDTF">2026-09-23T09:48:24Z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16</vt:r8>
  </property>
  <property fmtid="{D5CDD505-2E9C-101B-9397-08002B2CF9AE}" pid="3" name="PresentationFormat">
    <vt:lpwstr>On-screen Show (16:9)</vt:lpwstr>
  </property>
  <property fmtid="{D5CDD505-2E9C-101B-9397-08002B2CF9AE}" pid="4" name="Slides">
    <vt:r8>16</vt:r8>
  </property>
</Properties>
</file>