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8732AD9-4C89-4606-940F-AF42C312137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38BE50-6349-406A-A76F-2974CDFBD64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how each connection (supervisor, coworker, customer) requires a different communication skill covered today. Ask which connection feels hardest right now.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830B15-1A3D-4A6A-A2DB-8D694B0CBAE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share a time they guessed at an unclear instruction instead of asking. Frame this as building a three-step reflex that removes the guesswork.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AC712A-169A-4CF3-8FE8-99647283E3F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Show how Listen captures four specific pieces of information, not just a general sense of the task. Confirm isn't optional — it closes the loop.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8AE8E8-0F1F-4E35-8DC9-CC54954D7C8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pairs practice: one gives a deliberately vague instruction, the other applies all three steps aloud.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31DD03B-8E33-4FA7-A362-FCC6A3C46A9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recall a past moment they should have asked a clarifying question. Transition: Lesson 2 covers coordinating that task with the rest of the crew.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0B13A4-BD74-4F7C-8F3A-DDD705C5A6E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what happens when they pick up a task from someone who didn't explain what was left undone. Frame the handoff as protecting the next person.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667898-C2CE-41FF-9233-558FE539888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Emphasize 'Issue' is the most commonly skipped field — leaving it out causes real problems downstream.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2A9095-4B9F-4E1C-AEA1-CB4171DE43C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specific the Issue and Next fields are — protecting everyone downstream.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CE2BB5-D1E8-4C8C-B6CD-C738A818DB1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Poll the room on what tends to get left out. Transition: Lesson 3 covers the shorter, faster supervisor version.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CD2A7AE-859A-444E-9E92-3CB1D7EED5A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imagine giving a status update to a busy supervisor — what happens if it takes three minutes? Frame today as a formula that works when nervous.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BDCB43-66B2-408D-96B4-602A4769B12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Explain why Impact matters — a supervisor needs to know why an issue deserves their attention.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CF89AD1-108C-4D4F-9D6F-14FB8F563F2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learners draft and practice their own update in pairs, timing each other.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26A2B6-C405-4DE9-83BC-92A02B12554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a volunteer to deliver their practiced update and time it. Transition: Lesson 4 covers conflict.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9C99AB-DA8E-4E2A-94AA-69C64C62BEA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for an example of routine workplace friction they've experienced. CLEAR gives a repeatable process instead of relying on mood.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F00BEC-E18D-4FF1-9125-C707AD1743A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Spend extra time on 'Check the Facts' — most conflicts go wrong when people argue over an assumption instead of a fact.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A8055D-5079-4FD8-AD71-27835145B72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The resolution isn't 'who's right' — it's a shared next step that resolves the ambiguity for both people.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A79844-EBDB-4E30-B572-ABDC63F9D83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Cold-call a learner to distinguish fact from assumption. Transition: Lesson 5 covers speaking with the public.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6C82D0-7055-40E4-B4FB-166E76A335A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how it feels to be asked a question they don't know in front of a customer. Reframe as normal and manageable.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280669-ACAF-4CB4-B81D-0083053A300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Acknowledging the concern costs nothing and builds trust, even when you can't solve the problem yourself.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D61D36-5C2B-48E4-A045-D37DA565A7F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learners role-play in pairs: one plays a frustrated customer, the other practices acknowledge-and-route.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15D4FD-96EE-4B54-BB52-D50A4505BC8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a volunteer to role-play their response. Transition into the capstone: use one of these five skills for real.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382AE9-D141-4BAD-B02F-B12809DFF9E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Remind learners this capstone mirrors Module 1's — it's the 'demonstrate' step. Pick the skill that felt least comfortable.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5BE2EA-3100-4E3C-8E2E-C623EF6A3C3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Clarify evidence can be a message thread, a supervisor's comment, or a peer's observation.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A7C7D8-C36E-41DD-8FEA-3C4ECA328B1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small and specific this example is — a single clarifying question with a verifiable outcome.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1A07C1-7072-473F-AD22-7A6C7A9E043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say their committed action out loud. Note Module 3 shifts to financial readiness.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A19EC1-99D0-4AB3-92BE-50D20E796A9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 in one sentence, tying it back to communicating accurately and professionally, not just loudly.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A7C775-4D36-497A-A41E-5A2D66110DB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financial readiness as the next layer of stability — reliability and communication get you the job; financial planning helps you keep 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766DFC-5605-4E81-8574-649B71979E9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2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Jobsite Communication, Teamwork &amp; Conflict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“The Work Depends on Communication”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From Individual Habits to Team Performance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 makes you dependable; communication makes you useful to a team.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Miscommunication causes rework, safety risk, and lost trust.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Later modules assume you can report status clearly.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handle handoffs, updates, and conflict with confidence.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Listen → Clarify → Confirm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The Three-Step Habit That Prevents Rework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Most errors start with an unclarified instruction.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Assuming you understood is riskier than asking.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One clarifying question can save hours of rework.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master Listen → Clarify → Confirm.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Listen → Clarify → Confirm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Three Steps Before You Start Working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Listen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Capture assignment, expected result, sequence, deadline.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Clarify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Ask one sharp question about anything unclear.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Confirm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Repeat it back, agree, and report when done.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Listen → Clarify → Confirm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“Finish Up the West Side”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Listen: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Unclear what “finish” or “west side” means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Clarify: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“Does that include the trim work too?”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“So west wall, trim included, done by 3pm.”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practice on your own ambiguous instruction.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Listen → Clarify → Confirm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clarifying question shows professionalism, not weakness.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Confirming out loud catches misunderstandings before they cost time.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a clarifying question you avoided asking in the past?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Try Listen → Clarify → Confirm on your very next task.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Crew Coordination &amp; Handoff Card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Your Work Doesn't End When You Stop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Someone depends on your work; you depend on someone else's.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An incomplete handoff creates hidden risk for the next worker.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clean handoff protects safety, quality, and schedule.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handoff the next worker can trust.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Crew Coordination &amp; Handoff Card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The Four-Part Handoff Structure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Task &amp; Status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was assigned; what's actually complete.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Issue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incomplete, delayed, or uncertain.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Safety/Quality &amp; 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the next worker must know.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Crew Coordination &amp; Handoff Card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Electrical Rough-In Handoff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Run wiring for east-wing outlets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Status: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 of 10 outlets wired and tested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Issue / Next: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 blocked by framing; confirm before finishing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write a handoff card for a real or hypothetical task of yours.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09/28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Crew Coordination &amp; Handoff Card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good handoff names what's incomplete, not just what's done.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'Next' field prevents dropped or duplicated work.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information gets left out of handoffs most often?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your own handoff card for a current task.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Supervisor Status Update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30 Seconds to Sound Credible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Rambling updates waste time and bury the real issue.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Supervisors need the point, fast, in the right order.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Structure makes you sound confident, even under pressure.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30-second status update formula.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Supervisor Status Update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The Five-Part Update Formula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Assignment &amp; Status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 were given; where things stand.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Issue &amp; Impact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wrong and why it matters.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Need / 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 need or plan to do.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Supervisor Status Update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30-Second Update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Assignment / Status: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Install trim, unit 4; 70% complete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Issue / Impact: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Short 12 feet of trim; unit won't finish today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Can you approve a supply run?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and time your own update — aim for 30 seconds.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13/28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Supervisor Status Update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Structure makes a short update sound more credible.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Always end with a clear need or next step.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How does structure change how confident you sound?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your update out loud before your next shift.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CLEAR Conflict Planner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Routine Conflict Isn't a Crisis — If You Handle It Right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Most jobsite conflict is routine, not personal.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Reacting emotionally turns a small issue into a big one.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calm process protects relationships and the work.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apply the CLEAR method to real friction.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15/28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CLEAR Conflict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Check → Listen → Explain → Agree → Refer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Check &amp; Listen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Known vs. assumed facts; what you need to hear.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Explain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issue and its impact on the work.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Agree / Refer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 step, or escalate if needed.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CLEAR Conflict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Two Workers, Conflicting Priorities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Check: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Coworker assumed their task was more urgent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Listen: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They were told a different deadline than you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Agree: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Check with supervisor to confirm real priority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Work through your own real or hypothetical conflict.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17/28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CLEAR Conflict Planner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Separate facts from assumptions before reacting.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Most conflicts resolve with one agreed-on next step.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a fact vs. an assumption in your own example?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Classify your issue — routine, or needs escalation?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Customer / Resident Communication Practice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 Don't Have to Solve It — You Have to Handle It Well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Customers and residents raise concerns you can't always fix.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Overpromising damages trust more than saying “I'll find out.”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Staying within your authority is a professional skill.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practice acknowledging concerns you can't personally resolve.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19/28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Customer / Resident Communication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You Know, What You Don't, What's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concern raised, clearly and specifically.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Separate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 know vs. outside your authority.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Acknowledge &amp; Route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Acknowledge, then name who handles next.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Customer / Resident Communication Practice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“Why Is This Taking So Long?”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Concern: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Resident frustrated about construction noise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Acknowledge: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“I understand that's disruptive for you.”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Route: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“I'll have the site supervisor follow up today.”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Role-play your own acknowledge-and-route response.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21/28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Customer / Resident Communication Practice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Acknowledging a concern matters even without a solution.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Never promise something outside your authority.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Why does acknowledgment build trust on its own?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your acknowledge-and-route response out loud.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Communication in Action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Communicate for Real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practiced listening, handoffs, updates, conflict, and customers.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use one skill in a real or realistic situation.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Evidence beats a description of what you'd do.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communication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Communication in Action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Pick a Skill, Then Complete Four Fields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Instruction-receiving, handoff, update, conflict, or customer talk.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Take the action in a real or simulated setting.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Gather evidence; record result and improvement.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Communication in Action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Practicing a Clarifying Question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Asked supervisor to clarify a vague deadline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Text thread confirming revised due date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done right the first time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Communication in Action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question can show professionalism, not uncertainty.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Clear communication protects time, trust, and safety.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will you do differently in your next handoff?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communication skill you'll keep practicing.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2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5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6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7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three-step habit for receiving instructions accurately.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18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9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clean, structured handoff for the next worker.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30-second update formula supervisors respect.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CLEAR conflict resolution and confident customer conversations.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5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32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3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Financial Readiness &amp; Career Stability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4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5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paycheck is a tool — learn to read it.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6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7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plan for real employment-related costs and disruptions.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8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9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Compare opportunities on more than just wage.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0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1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5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6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2  •  28/28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2026-09-23T09:42:53Z</dcterms:created>
  <dc:creator>Journey Forward</dc:creator>
  <dc:description/>
  <dc:language>en-US</dc:language>
  <cp:lastModifiedBy>Journey Forward</cp:lastModifiedBy>
  <dcterms:modified xsi:type="dcterms:W3CDTF">2026-09-23T09:42:53Z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28</vt:r8>
  </property>
  <property fmtid="{D5CDD505-2E9C-101B-9397-08002B2CF9AE}" pid="3" name="PresentationFormat">
    <vt:lpwstr>On-screen Show (16:9)</vt:lpwstr>
  </property>
  <property fmtid="{D5CDD505-2E9C-101B-9397-08002B2CF9AE}" pid="4" name="Slides">
    <vt:r8>28</vt:r8>
  </property>
</Properties>
</file>