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31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1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22.xml" ContentType="application/vnd.openxmlformats-officedocument.presentationml.slide+xml"/>
  <Override PartName="/ppt/slides/slide34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35.xml" ContentType="application/vnd.openxmlformats-officedocument.presentationml.slide+xml"/>
  <Override PartName="/ppt/slides/slide24.xml" ContentType="application/vnd.openxmlformats-officedocument.presentationml.slide+xml"/>
  <Override PartName="/ppt/slides/slide36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notesSlides/_rels/notesSlide22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notesSlide2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21360D3-DF2F-4FFD-A384-55D6BC6670B6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3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F3CD5DB-C68F-4F2E-9E23-2E80B00C8C4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every prior module becomes easier with basic digital skill. Ask which digital tool feels least familiar right now.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6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56390E6-0D43-4FFB-9E96-D989408077F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Reassure learners this isn't a test — it's a private baseline, just like Module 1's Reliability Self-Check.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9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98DB17A-9665-46DD-9B84-2D792618972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Briefly define unfamiliar terms (MFA, cloud storage) before learners self-rate.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2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03657E2-BF2C-4E3D-A351-84B7A9ED2E1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Practicing account recovery before an emergency prevents it from becoming a reliability issue.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51A0AC1-0247-4BC1-A227-83D3FE91477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2 builds on this with a specific, high-stakes skill: professional communication.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2A2A28C-6A58-4011-BE8D-49B7EB2728E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about a confusing text or email they've received — what made it hard to act on?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1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50BA56C-0F16-4E18-A335-108CDFDA14F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'Authorized information only' connects back to Module 4's self-advocacy scope lessons.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4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7C9F411-4ACC-4CAF-8993-12B7A36643F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Read the sample aloud to model professional tone.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7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DDD9121-9E77-4B86-816B-524546F3B8F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3 applies these habits to documenting work, not just communicating.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0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4C4890-5F57-4A4D-93BB-386AD5E273D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if they've struggled to find a file because of a confusing name or missing folder structure.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3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8C480C4-1334-4775-8F41-C671D7B10D0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connects directly to Module 4's FACT documentation — both rely on clarity and specificity.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6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DB5FBE8-E907-4D4E-8B20-95697D330E0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a teammate could find and understand this file in seconds.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9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DD138B6-A657-4407-A9E2-2B0B87F0745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4 introduces a specific tool for tracking numbers — the spreadsheet.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2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5B74D5D-84A8-4BEE-8D30-355BAEB8D9B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if they've run short on materials mid-task because no one was tracking quantities.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5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CAED5A7-5D3F-451F-8D41-D0870C3D741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Walk through the simple math live — needed minus available equals the shortage to order.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8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900781D-76B5-4E6C-91CF-B4C8CA0D2A9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this small spreadsheet directly answers a real decision.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1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A2022D3-29E1-4123-9455-FA93B5540FF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5 uses the same tracking logic for entire projects, not just materials.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4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6701E22-5D8F-4540-A858-DAFBAE2DC3B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if they've been stuck waiting on someone else's task without knowing it, or vice versa.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7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827AB96-6A48-4A94-964A-9F100AA9D65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 task with no assigned owner tends to fall through the cracks entirely.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0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F5606D9-3D01-4578-B592-E74068AF510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tracker immediately reveals that Jordan's task depends on Alex finishing first.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3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5EACAF0-D5AA-4B96-8852-B449D47F89E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6 turns this tracker into a shareable status report for others.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6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6CE9D2-BE3C-4427-9FD1-AE55DEA3EC4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Compare a long paragraph update to a short structured one — which would they rather read?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9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8D90428-7FDE-4D4D-9EF2-3E6B5897788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BLOCKED should always include a reason — 'blocked' alone isn't actionable for a supervisor.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2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10E54E6-E87A-47C7-A67F-235FC502BA9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report answers 'what's the holdup' before anyone even has to ask.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5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C9FA81F-FF83-462F-9D6D-7E65340634A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7 condenses this even further for a wider audience.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8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49295F4-74BE-4228-BC50-BD57CD0173E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imagine explaining a project's status to someone who only has 30 seconds.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1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71509A4-A30E-4D22-8BA7-006607930A4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'One key number' forces learners to decide what data point actually matters.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4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9FB1EE8-A1AA-4496-BABF-0752F8B180A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single slide could stand alone in a meeting without additional explanation.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7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47C89F4-AA66-4DCA-A37D-07CEB522E29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 into the capstone: Lesson 8 asks you to apply one of these tools for real.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0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53C89E6-5298-48C0-B9D7-B98B2CBEE5D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Encourage learners to pick the tool tied to their biggest gap from Lesson 1.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3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348B7BD-C282-4725-ADD5-D8E0B677D05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Evidence can be a screenshot, a shared file link, or a completed spreadsheet.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6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2588F84-196F-4F19-8E4A-8A1E8151329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simple tool directly prevented the missed-dependency problem discussed in Lesson 5.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9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B7A1378-224E-4482-9B23-4B208967A7C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Note Module 7 is the program's capstone module, bringing together safety, quality, and everything so far.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695464B-CF07-4768-B324-209E3090123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Recap each lesson, tying back to: technology is part of the job, in any trade.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F91E4FD-0D4D-4611-92A4-957EC6CCEC9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Frame Module 7 as the capstone of the entire program — every skill gets applied together in a real project-execution context.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820A50C-000A-4CE6-AD86-529297E6F9E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0" y="5577840"/>
            <a:ext cx="12188520" cy="1279800"/>
          </a:xfrm>
          <a:prstGeom prst="rect">
            <a:avLst/>
          </a:prstGeom>
          <a:solidFill>
            <a:srgbClr val="0d1f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Shape 1"/>
          <p:cNvSpPr/>
          <p:nvPr/>
        </p:nvSpPr>
        <p:spPr>
          <a:xfrm>
            <a:off x="822960" y="2194560"/>
            <a:ext cx="82260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Text 2"/>
          <p:cNvSpPr/>
          <p:nvPr/>
        </p:nvSpPr>
        <p:spPr>
          <a:xfrm>
            <a:off x="822960" y="14173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MODULE 6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3"/>
          <p:cNvSpPr/>
          <p:nvPr/>
        </p:nvSpPr>
        <p:spPr>
          <a:xfrm>
            <a:off x="822960" y="2331720"/>
            <a:ext cx="1051524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Digital Workplace Skills &amp; Documentation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822960" y="3703320"/>
            <a:ext cx="10515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“Technology Is Part of the Job”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5"/>
          <p:cNvSpPr/>
          <p:nvPr/>
        </p:nvSpPr>
        <p:spPr>
          <a:xfrm>
            <a:off x="822960" y="580644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1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Adapted from the “Journey Up: Workforce Foundations” Learner Workbook (WF-1.0-RC1) — Journey Forward Life Skills Curriculum.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" name="Hexagon 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TextBox 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Rectangle 1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TextBox 1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01/36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Digital Habits Support Everything Else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"/>
          <p:cNvSpPr/>
          <p:nvPr/>
        </p:nvSpPr>
        <p:spPr>
          <a:xfrm>
            <a:off x="548640" y="1508760"/>
            <a:ext cx="11063880" cy="272448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548640" y="1508760"/>
            <a:ext cx="82080" cy="27244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2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Career applications, tracking, and updates rely on digital tools.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Poor digital habits create real workplace problems.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Clear digital documentation protects you, like Module 4's records.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By the end: you'll confidently use core workplace tech.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02/36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1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Digital Workplace Readiness Check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What Do You Already Know How to Do?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Digital skill gaps are common and easily fixable.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Employers assume basic digital competence by default.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Self-awareness is the first step, just like Module 1.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your own digital readiness baseline.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03/36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Digital Workplace Readiness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Rate Yourself: Yes or Needs Attention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Access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Email, account recovery, MFA.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Files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Locate downloads, upload, cloud storage.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Tools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Calendar events, approved backup device.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04/36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Digital Workplace Readiness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Self-Assessment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Confident: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Email, uploading photos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Needs attention: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Using MFA, recovering a locked account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Biggest need: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Account recovery process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 your own readiness check and circle your biggest gap.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05/36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Digital Workplace Readiness Check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digital skill gap is normal and fixable.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Practicing before an emergency prevents real problems.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digital skill would most affect your work?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one digital skill to practice this week.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06/36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3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2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Professional Digital Communication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One Bad Email Can Undo a Good Reputation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Unclear digital messages waste time and create confusion.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professional message gets read, understood, and acted 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This builds directly on Module 2's communication skills.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write and check a professional digital message.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07/36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Professional Digital Communication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Draft, Then Check Before Sending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Draft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Recipient, subject, purpose, facts, request.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Check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Correct recipient, clear subject, dates checked.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Confirm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Professional tone, authorized information only.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08/36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Professional Digital Communication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Professional Message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Recipient/Subject: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Warehouse coordinator; Materials for Unit 4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Facts: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12 feet short, job due Friday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Pre-send check: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All six items confirmed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a real or hypothetical message and run it through the checklist.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09/36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Professional Digital Communication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pre-send check prevents the most common mistakes.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Clear subject lines get messages read faster.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1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the most common digital communication mistake?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Run your next real message through the checklist.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10/36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0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31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3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Digital Documentation Practice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If You Can't Find It, It Doesn't Help Anyone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6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7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Digital documentation is only useful if others can find it.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8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Poor filenames and folders create hidden bottlenecks.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0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Good documentation habits support the whole team.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2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3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practice clear, findable digital documentation.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8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11/36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Digital Documentation Practice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Project, Filename, Location, Status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5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6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7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Name &amp; Locate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Consistent filename; correct folder.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0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2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3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4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Status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Work completed; current status.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7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9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0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1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Attach &amp; Next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Any issue, attachment/photo, next step.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7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0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12/36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Digital Documentation Practice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Documentation Entry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5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6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Filename: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2024-03-12_UnitB_Trim_Complete.pdf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Status: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Complete, photo attached showing final work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Next step: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Awaiting inspector sign-off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a documentation entry for a real or hypothetical completed task.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6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9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13/36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01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2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Digital Documentation Practice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5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6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7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8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consistent filename and folder helps the whole team.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9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0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Good documentation answers questions before they're asked.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2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13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Why does folder structure matter to others, not just you?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7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Rename one real file using today's convention.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1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2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4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14/36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6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27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8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4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Workplace Spreadsheet Practice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Spreadsheets Aren't Just for Office Jobs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2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3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Trades and clean-energy work often involve quantities.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4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spreadsheet catches shortages before they cause delays.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6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7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Basic spreadsheet skills are increasingly expected on-site.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8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a simple materials-tracking spreadsheet.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3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4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6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15/36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Workplace Spreadsheet Practice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Item, Quantity, Cost, Difference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1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2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3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List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Item, quantity needed, quantity available.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6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7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8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9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0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Calculate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Difference and total projected cost.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3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4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5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6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7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Identify shortage and needed action.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3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4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6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16/36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Workplace Spreadsheet Practice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Materials Tracker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1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2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Item: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Baseboard trim; needed 40ft, available 28ft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Shortage cost: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12 ft short at $2/ft = $24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Action needed: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Order 12 more feet today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Build a spreadsheet for a real or hypothetical materials list.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2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3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5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17/36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7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Workplace Spreadsheet Practice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1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2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3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4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spreadsheet turns numbers into a clear decision.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5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6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Shortages caught early prevent project delays.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8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9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0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decision could a supervisor make faster with this?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3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Build one tracker for a real materials list.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7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8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0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18/36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2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23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4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5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Digital Project Tracker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Who's Doing What, and What's It Waiting On?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28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Projects with multiple tasks need visible ownership.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0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1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Dependencies mean one delay can affect everything.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2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3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tracker makes bottlenecks visible before they cause damage.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4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5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a digital project tracker.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19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9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0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2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19/36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Digital Project Tracker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Task, Owner, Due Date, Dependency, Next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7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8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9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Assign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Task and owner.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2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3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4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5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6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Track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Due date, status, dependency.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9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0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1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2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3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Define next action for each task.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9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0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2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20/36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Digital Project Tracker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Project Tracker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7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8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Task 1: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Wire outlets; owner Jordan; blocked by framing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Task 2: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Framing; owner Alex; due Wednesday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Next 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Confirm framing timeline with lead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Build a tracker for a real or hypothetical multi-task project.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8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9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1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21/36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93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4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Digital Project Tracker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7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8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9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0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Every task needs a named owner and next action.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1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2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Dependencies should be visible, not just remembered.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4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05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6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the risk of a task with no owner?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9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Add one dependency you're currently waiting on.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3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4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6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22/36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1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6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Digital Status &amp; Handoff Report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Four Words That Make Any Update Clear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narrative update can bury the most important detail.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structured format makes status instantly scannable.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This builds on Module 2's handoff and update skills.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a digital status and handoff report.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23/36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Digital Status &amp; Handoff Report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COMPLETE, ACTIVE, BLOCKED, NEXT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Complete / Active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What's finished; what's in progress.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Blocked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What's preventing progress, and why.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Next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Files attached, responsible person, deadline.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24/36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Digital Status &amp; Handoff Report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Status Report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Complete/Active: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Rough wiring 8 of 10; finishing final 2 today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Blocked: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Waiting on framing for outlets 9-10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Next: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Photo attached; responsible framing crew; Friday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a status report for a real or hypothetical task in progress.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25/36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8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Digital Status &amp; Handoff Report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Structure makes a status report instantly scannable.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BLOCKED always needs a reason attached.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0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How is this easier to act on than a paragraph?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Draft one status report using this exact structure.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26/36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1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7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One-Slide Project Update Planner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Say It in One Slide, Not Ten Minutes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Not every audience needs the full status report.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single slide forces clarity and priority.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This skill works for supervisors, clients, or leadership.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plan a one-slide project update.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27/36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7: One-Slide Project Update Planner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Project, Status, Key Number, Issue, Next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Name &amp; Status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project; current status in one line.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4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Key Number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Choose one data point that tells the story.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Issue &amp; Next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Main issue and the next step.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28/36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7: One-Slide Project Update Planner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One-Slide Plan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Project/Status: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Unit B electrical rough-in; 80% complete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number: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12 feet of trim short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Issue/Next: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Framing delay; material ordered, ETA Friday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Plan a one-slide update for a real or hypothetical project.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29/36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8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One-Slide Project Update Planner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One key number tells the story better than many.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one-slide update works for any audience.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9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the one number that matters most right now?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Plan a one-slide update for your current project.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30/36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0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11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2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8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3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Use Technology to Move Work Forward (Capstone)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4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5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Time to Use a Digital Tool for Real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16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7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You've assessed, communicated, documented, tracked, and reported.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18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9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Now: use one digital tool on real work.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20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1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Practical use builds confidence faster than theory.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22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3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commit to one digital action within 48 hours.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4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5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6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7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8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9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30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31/36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8: Use Technology to Move Work Forward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Choose a Tool, Then Complete Four Fields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4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5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6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7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8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Choose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9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digital tool and its purpose.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40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1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2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3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4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5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Use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6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On a real or realistic task.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47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8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9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50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51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2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Prove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3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Gather evidence; record result and learning.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4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5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6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7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8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9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60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32/36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8: Use Technology to Move Work Forward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Using a Digital Project Tracker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4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65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66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Tool/Purpose: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7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Shared spreadsheet; coordinate a 3-person task list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8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Evidence: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9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Screenshot of completed tracker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0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Result: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1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 missed tasks; team finished on schedule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2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your own commitment for the next 48 hours.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3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4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5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6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7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8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9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33/36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81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2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8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3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Use Technology to Move Work Forward (Capstone)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4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5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6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7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8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most valuable digital skill is the one you'll actually use.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9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0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Small digital habits prevent big miscommunications.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1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2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93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4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5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security behavior will you strengthen?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6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7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the digital skill you'll keep practicing.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8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9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0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1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2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3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4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34/36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What You Built in Module 6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6" name="Shape 1"/>
          <p:cNvSpPr/>
          <p:nvPr/>
        </p:nvSpPr>
        <p:spPr>
          <a:xfrm>
            <a:off x="548640" y="1508760"/>
            <a:ext cx="11063880" cy="277020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07" name="Shape 2"/>
          <p:cNvSpPr/>
          <p:nvPr/>
        </p:nvSpPr>
        <p:spPr>
          <a:xfrm>
            <a:off x="548640" y="1508760"/>
            <a:ext cx="82080" cy="277020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08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9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An honest digital readiness baseline.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10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1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Professional digital communication and clean documentation.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12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3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spreadsheet for materials and a tracker for tasks.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14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5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Structured status reports and a one-slide update skill.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6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7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8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19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20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1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22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35/36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Shape 0"/>
          <p:cNvSpPr/>
          <p:nvPr/>
        </p:nvSpPr>
        <p:spPr>
          <a:xfrm>
            <a:off x="640080" y="594360"/>
            <a:ext cx="914040" cy="91404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24" name="Image 0" descr="preencoded.png"/>
          <p:cNvPicPr/>
          <p:nvPr/>
        </p:nvPicPr>
        <p:blipFill>
          <a:blip r:embed="rId1"/>
          <a:stretch/>
        </p:blipFill>
        <p:spPr>
          <a:xfrm>
            <a:off x="868680" y="82296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5" name="Text 1"/>
          <p:cNvSpPr/>
          <p:nvPr/>
        </p:nvSpPr>
        <p:spPr>
          <a:xfrm>
            <a:off x="1828800" y="685800"/>
            <a:ext cx="96922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Next: Safety Culture, Quality &amp; Project Execution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26" name="Image 1" descr="preencoded.png"/>
          <p:cNvPicPr/>
          <p:nvPr/>
        </p:nvPicPr>
        <p:blipFill>
          <a:blip r:embed="rId2"/>
          <a:stretch/>
        </p:blipFill>
        <p:spPr>
          <a:xfrm>
            <a:off x="1828800" y="190188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7" name="Text 2"/>
          <p:cNvSpPr/>
          <p:nvPr/>
        </p:nvSpPr>
        <p:spPr>
          <a:xfrm>
            <a:off x="2103120" y="187452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Your work is bigger than your single task.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28" name="Image 2" descr="preencoded.png"/>
          <p:cNvPicPr/>
          <p:nvPr/>
        </p:nvPicPr>
        <p:blipFill>
          <a:blip r:embed="rId3"/>
          <a:stretch/>
        </p:blipFill>
        <p:spPr>
          <a:xfrm>
            <a:off x="1828800" y="25603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9" name="Text 3"/>
          <p:cNvSpPr/>
          <p:nvPr/>
        </p:nvSpPr>
        <p:spPr>
          <a:xfrm>
            <a:off x="2103120" y="253296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You'll bring together safety, quality, and project skills.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30" name="Image 3" descr="preencoded.png"/>
          <p:cNvPicPr/>
          <p:nvPr/>
        </p:nvPicPr>
        <p:blipFill>
          <a:blip r:embed="rId4"/>
          <a:stretch/>
        </p:blipFill>
        <p:spPr>
          <a:xfrm>
            <a:off x="1828800" y="321876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1" name="Text 4"/>
          <p:cNvSpPr/>
          <p:nvPr/>
        </p:nvSpPr>
        <p:spPr>
          <a:xfrm>
            <a:off x="2103120" y="319140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This is the program's final, integrative module.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32" name="Image 4" descr="preencoded.png"/>
          <p:cNvPicPr/>
          <p:nvPr/>
        </p:nvPicPr>
        <p:blipFill>
          <a:blip r:embed="rId5"/>
          <a:stretch/>
        </p:blipFill>
        <p:spPr>
          <a:xfrm>
            <a:off x="1828800" y="3877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3" name="Text 5"/>
          <p:cNvSpPr/>
          <p:nvPr/>
        </p:nvSpPr>
        <p:spPr>
          <a:xfrm>
            <a:off x="2103120" y="384948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Same structure: learn, practice, demonstrate, apply.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4" name="Text 6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5" name="Text 7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6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37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38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9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40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6  •  36/36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2026-09-23T09:46:44Z</dcterms:created>
  <dc:creator>Journey Forward</dc:creator>
  <dc:description/>
  <dc:language>en-US</dc:language>
  <cp:lastModifiedBy>Journey Forward</cp:lastModifiedBy>
  <dcterms:modified xsi:type="dcterms:W3CDTF">2026-09-23T09:46:44Z</dcterms:modified>
  <cp:revision>1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36</vt:r8>
  </property>
  <property fmtid="{D5CDD505-2E9C-101B-9397-08002B2CF9AE}" pid="3" name="PresentationFormat">
    <vt:lpwstr>On-screen Show (16:9)</vt:lpwstr>
  </property>
  <property fmtid="{D5CDD505-2E9C-101B-9397-08002B2CF9AE}" pid="4" name="Slides">
    <vt:r8>36</vt:r8>
  </property>
</Properties>
</file>