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7.xml.rels" ContentType="application/vnd.openxmlformats-package.relationships+xml"/>
  <Override PartName="/ppt/slides/_rels/slide24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34.xml.rels" ContentType="application/vnd.openxmlformats-package.relationships+xml"/>
  <Override PartName="/ppt/slides/_rels/slide33.xml.rels" ContentType="application/vnd.openxmlformats-package.relationships+xml"/>
  <Override PartName="/ppt/slides/_rels/slide32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1.xml.rels" ContentType="application/vnd.openxmlformats-package.relationships+xml"/>
  <Override PartName="/ppt/slides/_rels/slide19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22.xml" ContentType="application/vnd.openxmlformats-officedocument.presentationml.slide+xml"/>
  <Override PartName="/ppt/slides/slide34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s/slide24.xml" ContentType="application/vnd.openxmlformats-officedocument.presentationml.slide+xml"/>
  <Override PartName="/ppt/slides/slide36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notesSlides/_rels/notesSlide22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83FC3BA-7EA9-4209-ACCA-9F4A1080DBE4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F2D13F-44F0-475E-9CE5-DFBB15B59C2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this module applies reliability, communication, documentation, and digital tools together in one realistic context.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F7E706-3327-4210-9DDD-6B7C5A7377C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ever hesitated to report something that seemed 'probably fine' — what held them back?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F9459F-5616-4428-9A44-8AA2E288515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'Information I do not know' is a legitimate field — you don't need every answer before escalating.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F1ECC8-864B-40B1-AC02-2CAFC349C6F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specific and calm this report is — no blame, just facts and a clear next step.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A08B45-5FED-4E9C-B190-CC29D63B363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2 applies this same 'check against a standard' mindset to quality.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220601-7327-457B-BB48-FC100E03E2E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how learners currently decide if their own work is 'good enough.'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A258EF-41DD-4CE5-839C-BD35EDC047C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Finding a variance isn't a failure — it's the purpose of verification, and reporting it early prevents bigger problems.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5B4189-3ED8-42DF-84AD-DB4F41E061E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Catching this variance before grouting saves significant rework compared to after.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3B0E8F-F99A-4191-AF07-310A10B8C15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3 zooms out to planning an entire project.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A947209-2251-4A80-BF62-9242EA95CF1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for an example of a project where one delay affected everything downstream.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3BF913-B2A1-46D2-9BB3-9D29B3AAAC4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lesson builds directly on Module 6's Digital Project Tracker — same logic at full-project scale.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79ADBA-99CE-4D57-93EC-D6F63A3115A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Skipping ahead to install cabinets before electrical work would create costly rework.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C26E3B-6082-4CC8-BB0D-EC3D0EC6120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even good plans hit problems — Lesson 4 covers documenting how those get solved.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D64678-F61B-4345-9E0C-218FB1D1BA2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recall a problem they solved and later had to re-solve because they forgot the fix.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50F346-2499-4D38-AC99-ED733B3B34D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'What I'd improve' is the most valuable field, even when the outcome was ultimately fine.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2A74BC-E683-43D8-8136-EF98AA32E62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The 'improvement' step becomes a permanent habit change going forward.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BC4ABE-3E06-46C2-9638-E66DECED054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5 addresses a specific category of problem — cost and budget.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6F29618-4215-403D-B270-10EE3FEDE1C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seen a decision made on-site that seemed small but had a big cost impact.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EDDCB4-E97C-411B-8B74-A300D08B25F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connects to Module 3's financial readiness skills, applied at the project level instead of personal.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2FBFCE-A434-4830-AAA5-311513DD13D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Identifying the pattern, not just one instance, is what made this worth reporting.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684A58-398B-4EBE-A199-B6D3E191B05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6 pulls safety, quality, schedule, and cost together into one final report.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6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4D8536-6547-413F-AB90-26DC65314AE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seen a project declared 'done' while real issues were still quietly unresolved.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0844EC7-346A-445A-98A7-3F6C93B2501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'IMPACT' forces the reporter to name exactly which dimension an issue affects.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2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4A13A7-8548-47A4-A2FE-9D69A61A1E5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report shows the project is genuinely almost done, with one specific, named blocker.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5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8AD8C6-A480-49F5-B630-FBB9D9D150F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7 reflects on a full team-based challenge that ties every module together.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68680E-5789-4036-88F6-6E55DBD26B6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Reference a crew-based challenge or simulation the group has completed.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1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8AAB81-D43E-4B91-B098-3D55AB761A4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Most real workplace challenges require several skills simultaneously, not just 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4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E6F879-BDF9-45DF-B712-BCFF79412D1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this connects seemingly separate modules — like financial planning shaping a scheduling choice.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7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7D9BA6-82F5-41D3-BD00-53B0601D9D9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 into the final capstone: Lesson 8 is the very last demonstration of the entire program.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0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B6D86F5-9FEF-40AE-8784-D7AF98172EA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is the final capstone of the entire curriculum, not just this module — the last 'demonstrate' step.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3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E41F83-6638-4DDB-9628-98B975F1A1A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final demonstration can pull from any lesson in Module 7 — a quality check, closeout, or solved problem all count.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6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26A83F-3787-46FD-A06A-E726327F4A1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example draws directly on Lesson 2's Quality Verification Report skill.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E46167-4ACF-4264-A698-E25022C883A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closes the last content module — the next session is the full program capstone and reflection.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262C14-4820-4A87-A73D-CCF61528ED2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lesson, tying back to: your work is bigger than your task.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5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A8EF1B-6225-4502-B638-B85319CCB07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Congratulate learners on completing all seven content modules. Preview the Program Capstone session as the true closing milestone.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15A399-C052-417B-AB5A-C37536EE70E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7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Safety Culture, Quality &amp; Project Execution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“The Work Is Bigger Than Your Task”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The Capstone of Journey Forward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This module integrates every skill built so far.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Safety, quality, schedule, and cost are connected.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Strong execution habits define long-term career success.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complete the program's final demonstration.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Safety Communication &amp; Escalation Card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When in Doubt, Speak Up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Hesitation on safety issues can cause real harm.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 don't need to be 100% certain to escalate.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right words and the right contact matter.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safety communication and escalation card.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Safety Communication &amp; Escalation Card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Condition, Facts, Procedure, Contact, 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Condition &amp; Facts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observed; what's known/unknown.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Contact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Who to contact; exactly what you'd say.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 &amp; Document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Immediate action, documentation, follow-up.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Safety Communication &amp; Escalation Card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Scaffold Missing Guardrail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Condition: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Guardrail missing, second-level scaffold, 10am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Contact: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Site safety officer: 'Guardrail missing, level 2.'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Immediate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Cordoned off area, documented, followed up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safety escalation card for a real or hypothetical hazard.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Safety Communication &amp; Escalation Card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Escalating an uncertain concern is expected, not excessive.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Facts and a clear ask make escalation effective.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Why is it okay to escalate something you're unsure about?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saying your escalation script out loud.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Quality Verification Report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“Looks Fine” Isn't a Quality Standard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Personal judgment alone isn't reliable quality control.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defined standard removes guesswork and disagreement.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Documented verification protects you and the project.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complete a quality verification report.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Quality Verification Report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Task, Standard, Variance, Communication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task or product being checked.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Compare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Standard/SOP/checklist and any variance.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Communicate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Decide what should be reported.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Quality Verification Report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Verification Report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Task/Standard: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Bathroom tile, unit 3; 1/8-inch spacing SOP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Variance: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Two tiles spaced at 1/4 inch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Communicated: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Flagged to lead before grout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Verify a real or hypothetical task against an actual standard.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09/36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Quality Verification Report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standard removes subjectivity from quality checks.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Catching variance early prevents costly rework.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difference between 'looks fine' and verification?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Verify one piece of real or recent work against a standard.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Basic Project Plan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One Late Task Can Delay Everything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Projects are built from sequenced, dependent tasks.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single slipped task can cascade through the whole plan.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Understanding sequencing helps you plan and communicate better.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basic project plan with dependencies.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Basic Project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Tasks, Sequence, Dependencies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List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task required for the project.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Sequence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correct order of tasks.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Connect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Which tasks depend on others.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Basic Project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Project Plan: Kitchen Update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1: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Demo old cabinets (no dependency)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2: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Electrical rough-in (depends on demo)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Task 3/4: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Install cabinets; final inspection (all prior tasks)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Build a basic project plan for a real or hypothetical project.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Basic Project Plan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Sequencing prevents costly out-of-order work.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dependent task's delay affects the whole plan.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happens when a dependent task slips?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Map the sequence for one real project you're involved in.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Problem-Solving Record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Every Problem Solved Is a Lesson Banked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Problems happen on every project, no matter how well planned.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Undocumented solutions get forgotten and relearned repeatedly.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problem-solving record builds a personal knowledge bank.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document a real workplace problem and its fix.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Problem-Solving Record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Problem, Standard, Evidence, Improvement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Describe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problem encountered clearly.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Verify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Standard/process followed; evidence and result.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Improve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you'd do differently next time.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Problem-Solving Record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Wrong Fixture Delivered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Problem: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Delivered fixture didn't match spec sheet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Photo comparison sent to supervisor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Improvement: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Verify delivery against spec before installing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Document a real or hypothetical problem you've encountered and solved.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17/36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Problem-Solving Record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documented problem becomes a reusable lesson.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'improvement' step matters even for good outcomes.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would you do differently if this happened again?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Log one real problem you've already solved.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Preliminary Estimate &amp; Budget Check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Cost-Awareness Isn't Just a Manager's Job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Workers who understand cost make better on-the-job decisions.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One main driver often determines a project's budget outcome.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Cost-awareness supports smarter prioritization, not just accounting.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identify the main cost driver on a project.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19/36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Preliminary Estimate &amp; Budget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One Driver Usually Dominates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main cost driver or constraint.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Consider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Materials, labor hours, equipment, delays.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Communicate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should be reported as a result.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Preliminary Estimate &amp; Budget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Rework Driving Up Labor Cost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Main driver: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Repeated rework on wiring inspection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Constraint: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Each rework adds 4 hours of labor cost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Process change reduced future rework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Identify a real or hypothetical cost driver from your own work.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21/36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Preliminary Estimate &amp; Budget Check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driver usually explains most of a budget issue.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Communicating cost patterns helps the whole project.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How does knowing the cost driver change your priorities?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Identify one cost driver in your current work.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Project Closeout Status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Closing a Project Right Matters as Much as Starting It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rushed closeout hides unresolved issues.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report combines safety, quality, schedule, and cost.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It's the most integrative tool in the whole program.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complete a full project closeout status report.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23/36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Project Closeout Status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COMPLETE, ACTIVE, BLOCKED, IMPACT, NEXT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Complete / Active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finished; what's ongoing.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Blocked / Impact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preventing progress; what it affects.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Next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happens next, and who owns it.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Project Closeout Status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Closeout Report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Cabinets, countertops, plumbing fixtures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Blocked/Impact: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Inspection delayed a week; Impact: Schedule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 new inspection date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a closeout report for a real or hypothetical project.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25/36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Project Closeout Status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Naming the IMPACT category focuses the right attention.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good closeout hides nothing that's still unresolved.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IMPACT category is most often underestimated?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Complete a closeout report for a real recent project.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26/36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7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Crew Challenge Reflection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Which Skill Did You Actually Reach For?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Real challenges rarely test just one skill at a time.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Reflection reveals which skills you naturally rely 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connects every module in Journey Forward together.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reflect on a team-based challenge or simulation.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27/36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Crew Challenge Reflection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Connect the Challenge to Every Module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Foundations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Reliability, communication, financial skills used.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Advocacy &amp; Career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Self-advocacy and career skills that came up.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Execution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Digital, safety, and quality skills shown.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28/36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Crew Challenge Reflection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Reflection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Relied on most: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PAUSE method during a heated moment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Needs work: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Clearer handoff communication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Overall: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 and communication carried the team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Write your own reflection on a completed crew challenge or simulation.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29/36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8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Crew Challenge Reflection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Real challenges draw on multiple skills at once.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Reflection reveals your strongest and weakest habits.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9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Journey Forward skill did you rely on most?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one skill you want to strengthen going forward.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30/36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1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8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Improve the Work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The Final Demonstration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built safety, quality, planning, and reflection skills.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complete one final applied demonstration.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closes out the entire Journey Forward program.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2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31/36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Improve the Work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 an Action Area, Then Prove It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Checklist, quality, problem-solving, or scheduling.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Follow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relevant standard or process.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4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Evidence, result, and one improvement.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32/36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8: Improve the Work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A Completed Quality Verification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 area: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Quality verification on a real task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Signed verification report, photo included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Improvement: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Double-check spacing before final sign-off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your own final demonstration.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33/36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8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8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Improve the Work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Your actions affect safety, quality, schedule, cost, and team.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 of good work speaks louder than description.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9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strongest evidence you can show an employer?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habit from this whole program you're proudest of.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34/36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7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6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07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08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9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Confident safety escalation and quality verification.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0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1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basic project plan built on real sequencing and dependencies.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2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3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problem-solving record and cost-driver awareness.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4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5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full project closeout report and crew challenge reflection.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6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8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9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0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1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2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35/36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24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5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You've Completed All Seven Modules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6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7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Reliability, communication, finances, rights, career, digital, execution.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28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9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Workbook completion supports, but doesn't guarantee, certification.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0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1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Next: final reflection, readiness commitments, and your 12-month direction.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32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3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Learn. Practice. Demonstrate. Apply. Advance.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4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5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7  •  36/36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2026-09-23T09:47:45Z</dcterms:created>
  <dc:creator>Journey Forward</dc:creator>
  <dc:description/>
  <dc:language>en-US</dc:language>
  <cp:lastModifiedBy>Journey Forward</cp:lastModifiedBy>
  <dcterms:modified xsi:type="dcterms:W3CDTF">2026-09-23T09:47:45Z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36</vt:r8>
  </property>
  <property fmtid="{D5CDD505-2E9C-101B-9397-08002B2CF9AE}" pid="3" name="PresentationFormat">
    <vt:lpwstr>On-screen Show (16:9)</vt:lpwstr>
  </property>
  <property fmtid="{D5CDD505-2E9C-101B-9397-08002B2CF9AE}" pid="4" name="Slides">
    <vt:r8>36</vt:r8>
  </property>
</Properties>
</file>